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188075" cy="93170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pos="295">
          <p15:clr>
            <a:srgbClr val="A4A3A4"/>
          </p15:clr>
        </p15:guide>
        <p15:guide id="4" pos="5511">
          <p15:clr>
            <a:srgbClr val="A4A3A4"/>
          </p15:clr>
        </p15:guide>
        <p15:guide id="5" pos="93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Edgar" initials="ME" lastIdx="3" clrIdx="0">
    <p:extLst>
      <p:ext uri="{19B8F6BF-5375-455C-9EA6-DF929625EA0E}">
        <p15:presenceInfo xmlns:p15="http://schemas.microsoft.com/office/powerpoint/2012/main" userId="S::m.edgar@frontierpower.biz::39a929b6-8f82-405c-8dcd-cc7cc22936e8" providerId="AD"/>
      </p:ext>
    </p:extLst>
  </p:cmAuthor>
  <p:cmAuthor id="2" name="Steve Noonan" initials="SN" lastIdx="8" clrIdx="1">
    <p:extLst>
      <p:ext uri="{19B8F6BF-5375-455C-9EA6-DF929625EA0E}">
        <p15:presenceInfo xmlns:p15="http://schemas.microsoft.com/office/powerpoint/2012/main" userId="Steve Noonan" providerId="None"/>
      </p:ext>
    </p:extLst>
  </p:cmAuthor>
  <p:cmAuthor id="3" name="Matt Edwards" initials="ME" lastIdx="0" clrIdx="2">
    <p:extLst>
      <p:ext uri="{19B8F6BF-5375-455C-9EA6-DF929625EA0E}">
        <p15:presenceInfo xmlns:p15="http://schemas.microsoft.com/office/powerpoint/2012/main" userId="S-1-5-21-90056807-775563966-1236795852-61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7A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6370" autoAdjust="0"/>
  </p:normalViewPr>
  <p:slideViewPr>
    <p:cSldViewPr snapToGrid="0" snapToObjects="1">
      <p:cViewPr varScale="1">
        <p:scale>
          <a:sx n="110" d="100"/>
          <a:sy n="110" d="100"/>
        </p:scale>
        <p:origin x="1854" y="45"/>
      </p:cViewPr>
      <p:guideLst>
        <p:guide orient="horz" pos="3838"/>
        <p:guide orient="horz" pos="890"/>
        <p:guide pos="295"/>
        <p:guide pos="5511"/>
        <p:guide pos="930"/>
      </p:guideLst>
    </p:cSldViewPr>
  </p:slideViewPr>
  <p:outlineViewPr>
    <p:cViewPr>
      <p:scale>
        <a:sx n="33" d="100"/>
        <a:sy n="33" d="100"/>
      </p:scale>
      <p:origin x="0" y="2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Goodwin" userId="a67cd233-6f78-4ec2-be4d-06084e0cb1bf" providerId="ADAL" clId="{74C0C9B1-1E51-4211-872C-273002C21EA3}"/>
    <pc:docChg chg="delSld">
      <pc:chgData name="Victoria Goodwin" userId="a67cd233-6f78-4ec2-be4d-06084e0cb1bf" providerId="ADAL" clId="{74C0C9B1-1E51-4211-872C-273002C21EA3}" dt="2025-07-09T10:54:23.724" v="0" actId="47"/>
      <pc:docMkLst>
        <pc:docMk/>
      </pc:docMkLst>
      <pc:sldChg chg="del">
        <pc:chgData name="Victoria Goodwin" userId="a67cd233-6f78-4ec2-be4d-06084e0cb1bf" providerId="ADAL" clId="{74C0C9B1-1E51-4211-872C-273002C21EA3}" dt="2025-07-09T10:54:23.724" v="0" actId="47"/>
        <pc:sldMkLst>
          <pc:docMk/>
          <pc:sldMk cId="0" sldId="257"/>
        </pc:sldMkLst>
      </pc:sldChg>
      <pc:sldChg chg="del">
        <pc:chgData name="Victoria Goodwin" userId="a67cd233-6f78-4ec2-be4d-06084e0cb1bf" providerId="ADAL" clId="{74C0C9B1-1E51-4211-872C-273002C21EA3}" dt="2025-07-09T10:54:23.724" v="0" actId="47"/>
        <pc:sldMkLst>
          <pc:docMk/>
          <pc:sldMk cId="0" sldId="259"/>
        </pc:sldMkLst>
      </pc:sldChg>
      <pc:sldChg chg="del">
        <pc:chgData name="Victoria Goodwin" userId="a67cd233-6f78-4ec2-be4d-06084e0cb1bf" providerId="ADAL" clId="{74C0C9B1-1E51-4211-872C-273002C21EA3}" dt="2025-07-09T10:54:23.724" v="0" actId="47"/>
        <pc:sldMkLst>
          <pc:docMk/>
          <pc:sldMk cId="0" sldId="265"/>
        </pc:sldMkLst>
      </pc:sldChg>
      <pc:sldChg chg="del">
        <pc:chgData name="Victoria Goodwin" userId="a67cd233-6f78-4ec2-be4d-06084e0cb1bf" providerId="ADAL" clId="{74C0C9B1-1E51-4211-872C-273002C21EA3}" dt="2025-07-09T10:54:23.724" v="0" actId="47"/>
        <pc:sldMkLst>
          <pc:docMk/>
          <pc:sldMk cId="0" sldId="279"/>
        </pc:sldMkLst>
      </pc:sldChg>
      <pc:sldChg chg="del">
        <pc:chgData name="Victoria Goodwin" userId="a67cd233-6f78-4ec2-be4d-06084e0cb1bf" providerId="ADAL" clId="{74C0C9B1-1E51-4211-872C-273002C21EA3}" dt="2025-07-09T10:54:23.724" v="0" actId="47"/>
        <pc:sldMkLst>
          <pc:docMk/>
          <pc:sldMk cId="548080845" sldId="283"/>
        </pc:sldMkLst>
      </pc:sldChg>
      <pc:sldChg chg="del">
        <pc:chgData name="Victoria Goodwin" userId="a67cd233-6f78-4ec2-be4d-06084e0cb1bf" providerId="ADAL" clId="{74C0C9B1-1E51-4211-872C-273002C21EA3}" dt="2025-07-09T10:54:23.724" v="0" actId="47"/>
        <pc:sldMkLst>
          <pc:docMk/>
          <pc:sldMk cId="288226093" sldId="289"/>
        </pc:sldMkLst>
      </pc:sldChg>
      <pc:sldChg chg="del">
        <pc:chgData name="Victoria Goodwin" userId="a67cd233-6f78-4ec2-be4d-06084e0cb1bf" providerId="ADAL" clId="{74C0C9B1-1E51-4211-872C-273002C21EA3}" dt="2025-07-09T10:54:23.724" v="0" actId="47"/>
        <pc:sldMkLst>
          <pc:docMk/>
          <pc:sldMk cId="0" sldId="292"/>
        </pc:sldMkLst>
      </pc:sldChg>
      <pc:sldChg chg="del">
        <pc:chgData name="Victoria Goodwin" userId="a67cd233-6f78-4ec2-be4d-06084e0cb1bf" providerId="ADAL" clId="{74C0C9B1-1E51-4211-872C-273002C21EA3}" dt="2025-07-09T10:54:23.724" v="0" actId="47"/>
        <pc:sldMkLst>
          <pc:docMk/>
          <pc:sldMk cId="1674614501" sldId="293"/>
        </pc:sldMkLst>
      </pc:sldChg>
      <pc:sldChg chg="del">
        <pc:chgData name="Victoria Goodwin" userId="a67cd233-6f78-4ec2-be4d-06084e0cb1bf" providerId="ADAL" clId="{74C0C9B1-1E51-4211-872C-273002C21EA3}" dt="2025-07-09T10:54:23.724" v="0" actId="47"/>
        <pc:sldMkLst>
          <pc:docMk/>
          <pc:sldMk cId="2715495974" sldId="294"/>
        </pc:sldMkLst>
      </pc:sldChg>
      <pc:sldChg chg="del">
        <pc:chgData name="Victoria Goodwin" userId="a67cd233-6f78-4ec2-be4d-06084e0cb1bf" providerId="ADAL" clId="{74C0C9B1-1E51-4211-872C-273002C21EA3}" dt="2025-07-09T10:54:23.724" v="0" actId="47"/>
        <pc:sldMkLst>
          <pc:docMk/>
          <pc:sldMk cId="0" sldId="295"/>
        </pc:sldMkLst>
      </pc:sldChg>
      <pc:sldChg chg="del">
        <pc:chgData name="Victoria Goodwin" userId="a67cd233-6f78-4ec2-be4d-06084e0cb1bf" providerId="ADAL" clId="{74C0C9B1-1E51-4211-872C-273002C21EA3}" dt="2025-07-09T10:54:23.724" v="0" actId="47"/>
        <pc:sldMkLst>
          <pc:docMk/>
          <pc:sldMk cId="4236133819" sldId="296"/>
        </pc:sldMkLst>
      </pc:sldChg>
      <pc:sldChg chg="del">
        <pc:chgData name="Victoria Goodwin" userId="a67cd233-6f78-4ec2-be4d-06084e0cb1bf" providerId="ADAL" clId="{74C0C9B1-1E51-4211-872C-273002C21EA3}" dt="2025-07-09T10:54:23.724" v="0" actId="47"/>
        <pc:sldMkLst>
          <pc:docMk/>
          <pc:sldMk cId="728693904" sldId="297"/>
        </pc:sldMkLst>
      </pc:sldChg>
      <pc:sldChg chg="del">
        <pc:chgData name="Victoria Goodwin" userId="a67cd233-6f78-4ec2-be4d-06084e0cb1bf" providerId="ADAL" clId="{74C0C9B1-1E51-4211-872C-273002C21EA3}" dt="2025-07-09T10:54:23.724" v="0" actId="47"/>
        <pc:sldMkLst>
          <pc:docMk/>
          <pc:sldMk cId="3474477258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682422" cy="465927"/>
          </a:xfrm>
          <a:prstGeom prst="rect">
            <a:avLst/>
          </a:prstGeom>
        </p:spPr>
        <p:txBody>
          <a:bodyPr vert="horz" lIns="84201" tIns="42100" rIns="84201" bIns="421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504197" y="2"/>
            <a:ext cx="2682421" cy="465927"/>
          </a:xfrm>
          <a:prstGeom prst="rect">
            <a:avLst/>
          </a:prstGeom>
        </p:spPr>
        <p:txBody>
          <a:bodyPr vert="horz" lIns="84201" tIns="42100" rIns="84201" bIns="421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AE3CAB-CEC1-4B8F-9DE4-1414D9100FC5}" type="datetimeFigureOut">
              <a:rPr lang="en-GB"/>
              <a:pPr>
                <a:defRPr/>
              </a:pPr>
              <a:t>09/07/2025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00088"/>
            <a:ext cx="4657725" cy="3494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201" tIns="42100" rIns="84201" bIns="4210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19247" y="4425557"/>
            <a:ext cx="4949585" cy="4193342"/>
          </a:xfrm>
          <a:prstGeom prst="rect">
            <a:avLst/>
          </a:prstGeom>
        </p:spPr>
        <p:txBody>
          <a:bodyPr vert="horz" lIns="84201" tIns="42100" rIns="84201" bIns="4210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9615"/>
            <a:ext cx="2682422" cy="465926"/>
          </a:xfrm>
          <a:prstGeom prst="rect">
            <a:avLst/>
          </a:prstGeom>
        </p:spPr>
        <p:txBody>
          <a:bodyPr vert="horz" lIns="84201" tIns="42100" rIns="84201" bIns="421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04197" y="8849615"/>
            <a:ext cx="2682421" cy="465926"/>
          </a:xfrm>
          <a:prstGeom prst="rect">
            <a:avLst/>
          </a:prstGeom>
        </p:spPr>
        <p:txBody>
          <a:bodyPr vert="horz" lIns="84201" tIns="42100" rIns="84201" bIns="421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2A8CF9-3F41-4A5E-831F-FA01CB61A9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499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42913" y="1568450"/>
            <a:ext cx="1555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1643" y="1448115"/>
            <a:ext cx="6264177" cy="463361"/>
          </a:xfrm>
        </p:spPr>
        <p:txBody>
          <a:bodyPr lIns="0" rIns="0" rtlCol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643" y="1837310"/>
            <a:ext cx="6264177" cy="346339"/>
          </a:xfrm>
        </p:spPr>
        <p:txBody>
          <a:bodyPr lIns="0" rIns="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tabLst/>
              <a:defRPr lang="en-AU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CROSS no heading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3" y="1302668"/>
            <a:ext cx="7329600" cy="630000"/>
          </a:xfrm>
        </p:spPr>
        <p:txBody>
          <a:bodyPr r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1963" y="2295525"/>
            <a:ext cx="3942000" cy="39719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61963" y="1935882"/>
            <a:ext cx="39420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782691" y="2295525"/>
            <a:ext cx="3942000" cy="39719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68000" y="6267600"/>
            <a:ext cx="8262937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CROSS KM comb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3" y="1304924"/>
            <a:ext cx="3942000" cy="2448000"/>
          </a:xfrm>
        </p:spPr>
        <p:txBody>
          <a:bodyPr r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1963" y="3816028"/>
            <a:ext cx="3942000" cy="244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782691" y="1247775"/>
            <a:ext cx="3942000" cy="367267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782691" y="1619250"/>
            <a:ext cx="3942000" cy="46482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68000" y="6267600"/>
            <a:ext cx="8262937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3" y="1302668"/>
            <a:ext cx="7329600" cy="630000"/>
          </a:xfrm>
        </p:spPr>
        <p:txBody>
          <a:bodyPr r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1964" y="2295527"/>
            <a:ext cx="2512799" cy="39719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337719" y="1935882"/>
            <a:ext cx="25128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3337720" y="2295525"/>
            <a:ext cx="2512800" cy="39719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13475" y="1935882"/>
            <a:ext cx="25128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213477" y="2295527"/>
            <a:ext cx="2512799" cy="39719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1963" y="1935882"/>
            <a:ext cx="25128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68000" y="6265887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CROSS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3" y="1306860"/>
            <a:ext cx="7329600" cy="630000"/>
          </a:xfrm>
        </p:spPr>
        <p:txBody>
          <a:bodyPr r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1964" y="2008800"/>
            <a:ext cx="2512799" cy="42588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337719" y="1935882"/>
            <a:ext cx="25128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3337720" y="2295525"/>
            <a:ext cx="2512800" cy="39719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13475" y="1935882"/>
            <a:ext cx="25128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213477" y="2295527"/>
            <a:ext cx="2512799" cy="39719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68000" y="6265887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3" y="1306860"/>
            <a:ext cx="7329600" cy="630000"/>
          </a:xfrm>
        </p:spPr>
        <p:txBody>
          <a:bodyPr r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66725" y="1935882"/>
            <a:ext cx="82620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68000" y="6267600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3" y="1302668"/>
            <a:ext cx="7329600" cy="630000"/>
          </a:xfrm>
        </p:spPr>
        <p:txBody>
          <a:bodyPr r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68000" y="6267600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cker with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535767"/>
            <a:ext cx="8267700" cy="1270000"/>
          </a:xfrm>
        </p:spPr>
        <p:txBody>
          <a:bodyPr/>
          <a:lstStyle>
            <a:lvl1pPr algn="ctr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CROSS no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8801100" y="6227763"/>
            <a:ext cx="252413" cy="738187"/>
            <a:chOff x="8800895" y="6218392"/>
            <a:chExt cx="252000" cy="738664"/>
          </a:xfrm>
        </p:grpSpPr>
        <p:sp>
          <p:nvSpPr>
            <p:cNvPr id="7" name="Teardrop 6"/>
            <p:cNvSpPr/>
            <p:nvPr userDrawn="1"/>
          </p:nvSpPr>
          <p:spPr>
            <a:xfrm flipH="1" flipV="1">
              <a:off x="8800895" y="6272402"/>
              <a:ext cx="252000" cy="25098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000" dirty="0"/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8819914" y="6218392"/>
              <a:ext cx="179094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36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466725" y="1609725"/>
            <a:ext cx="8262000" cy="4657726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66725" y="1247775"/>
            <a:ext cx="8262000" cy="361950"/>
          </a:xfrm>
        </p:spPr>
        <p:txBody>
          <a:bodyPr r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tabLst/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66725" y="6268508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CROSS no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2"/>
          <p:cNvGrpSpPr>
            <a:grpSpLocks/>
          </p:cNvGrpSpPr>
          <p:nvPr userDrawn="1"/>
        </p:nvGrpSpPr>
        <p:grpSpPr bwMode="auto">
          <a:xfrm>
            <a:off x="8801100" y="6227763"/>
            <a:ext cx="252413" cy="738187"/>
            <a:chOff x="8800895" y="6227917"/>
            <a:chExt cx="252000" cy="738664"/>
          </a:xfrm>
        </p:grpSpPr>
        <p:sp>
          <p:nvSpPr>
            <p:cNvPr id="11" name="Teardrop 10"/>
            <p:cNvSpPr/>
            <p:nvPr userDrawn="1"/>
          </p:nvSpPr>
          <p:spPr>
            <a:xfrm flipH="1" flipV="1">
              <a:off x="8800895" y="6281927"/>
              <a:ext cx="252000" cy="25098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000" dirty="0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819914" y="6227917"/>
              <a:ext cx="179094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36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466725" y="1609725"/>
            <a:ext cx="3938400" cy="4657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66725" y="1249710"/>
            <a:ext cx="3938400" cy="360000"/>
          </a:xfrm>
        </p:spPr>
        <p:txBody>
          <a:bodyPr r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tabLst/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66725" y="6267449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9" name="Content Placeholder 17"/>
          <p:cNvSpPr>
            <a:spLocks noGrp="1"/>
          </p:cNvSpPr>
          <p:nvPr>
            <p:ph sz="quarter" idx="14"/>
          </p:nvPr>
        </p:nvSpPr>
        <p:spPr>
          <a:xfrm>
            <a:off x="4785450" y="1609725"/>
            <a:ext cx="3939450" cy="4657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785450" y="1249710"/>
            <a:ext cx="3939450" cy="360000"/>
          </a:xfrm>
        </p:spPr>
        <p:txBody>
          <a:bodyPr r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tabLst/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ACROSS no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>
            <a:grpSpLocks/>
          </p:cNvGrpSpPr>
          <p:nvPr userDrawn="1"/>
        </p:nvGrpSpPr>
        <p:grpSpPr bwMode="auto">
          <a:xfrm>
            <a:off x="8801100" y="6227763"/>
            <a:ext cx="252413" cy="738187"/>
            <a:chOff x="8800895" y="6227917"/>
            <a:chExt cx="252000" cy="738664"/>
          </a:xfrm>
        </p:grpSpPr>
        <p:sp>
          <p:nvSpPr>
            <p:cNvPr id="8" name="Teardrop 13"/>
            <p:cNvSpPr/>
            <p:nvPr userDrawn="1"/>
          </p:nvSpPr>
          <p:spPr>
            <a:xfrm flipH="1" flipV="1">
              <a:off x="8800895" y="6281927"/>
              <a:ext cx="252000" cy="25098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000" dirty="0"/>
            </a:p>
          </p:txBody>
        </p:sp>
        <p:sp>
          <p:nvSpPr>
            <p:cNvPr id="11" name="TextBox 14"/>
            <p:cNvSpPr txBox="1"/>
            <p:nvPr userDrawn="1"/>
          </p:nvSpPr>
          <p:spPr>
            <a:xfrm>
              <a:off x="8819914" y="6227917"/>
              <a:ext cx="179094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36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466725" y="1609726"/>
            <a:ext cx="2178000" cy="4657724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66725" y="6267449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9" name="Content Placeholder 17"/>
          <p:cNvSpPr>
            <a:spLocks noGrp="1"/>
          </p:cNvSpPr>
          <p:nvPr>
            <p:ph sz="quarter" idx="14"/>
          </p:nvPr>
        </p:nvSpPr>
        <p:spPr>
          <a:xfrm>
            <a:off x="2795925" y="1609726"/>
            <a:ext cx="5932800" cy="4657724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2795925" y="1247775"/>
            <a:ext cx="5932800" cy="361950"/>
          </a:xfrm>
        </p:spPr>
        <p:txBody>
          <a:bodyPr r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tabLst/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0"/>
          <p:cNvGraphicFramePr>
            <a:graphicFrameLocks noGrp="1"/>
          </p:cNvGraphicFramePr>
          <p:nvPr/>
        </p:nvGraphicFramePr>
        <p:xfrm>
          <a:off x="5448300" y="1822450"/>
          <a:ext cx="3152773" cy="520950"/>
        </p:xfrm>
        <a:graphic>
          <a:graphicData uri="http://schemas.openxmlformats.org/drawingml/2006/table">
            <a:tbl>
              <a:tblPr/>
              <a:tblGrid>
                <a:gridCol w="238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01</a:t>
                      </a:r>
                    </a:p>
                  </a:txBody>
                  <a:tcPr marL="0" marR="16615" marT="18000" marB="1800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Divider title goes here</a:t>
                      </a:r>
                    </a:p>
                  </a:txBody>
                  <a:tcPr marL="0" marR="16615" marT="18000" marB="1800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16615" marR="0" marT="18000" marB="1800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02</a:t>
                      </a:r>
                    </a:p>
                  </a:txBody>
                  <a:tcPr marL="0" marR="16615" marT="18000" marB="18000" anchor="b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Divider title goes here</a:t>
                      </a:r>
                    </a:p>
                  </a:txBody>
                  <a:tcPr marL="0" marR="16615" marT="18000" marB="18000" anchor="b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</a:t>
                      </a:r>
                    </a:p>
                  </a:txBody>
                  <a:tcPr marL="16615" marR="0" marT="18000" marB="18000" anchor="b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5" name="Rectangle 3"/>
          <p:cNvSpPr/>
          <p:nvPr userDrawn="1"/>
        </p:nvSpPr>
        <p:spPr>
          <a:xfrm>
            <a:off x="5286375" y="1171575"/>
            <a:ext cx="3454400" cy="4489450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416550" y="1312863"/>
            <a:ext cx="3095625" cy="531812"/>
          </a:xfrm>
          <a:prstGeom prst="rect">
            <a:avLst/>
          </a:prstGeom>
          <a:ln>
            <a:noFill/>
          </a:ln>
        </p:spPr>
        <p:txBody>
          <a:bodyPr lIns="90000" tIns="36000" rIns="36000" bIns="36000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AU" sz="2400" dirty="0">
                <a:latin typeface="Arial" pitchFamily="34" charset="0"/>
                <a:ea typeface="+mj-ea"/>
                <a:cs typeface="Arial" pitchFamily="34" charset="0"/>
              </a:rPr>
              <a:t>Contents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combo no KM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>
            <a:grpSpLocks/>
          </p:cNvGrpSpPr>
          <p:nvPr userDrawn="1"/>
        </p:nvGrpSpPr>
        <p:grpSpPr bwMode="auto">
          <a:xfrm>
            <a:off x="8801100" y="6227763"/>
            <a:ext cx="252413" cy="738187"/>
            <a:chOff x="8800895" y="6227917"/>
            <a:chExt cx="252000" cy="738664"/>
          </a:xfrm>
        </p:grpSpPr>
        <p:sp>
          <p:nvSpPr>
            <p:cNvPr id="8" name="Teardrop 13"/>
            <p:cNvSpPr/>
            <p:nvPr userDrawn="1"/>
          </p:nvSpPr>
          <p:spPr>
            <a:xfrm flipH="1" flipV="1">
              <a:off x="8800895" y="6281927"/>
              <a:ext cx="252000" cy="25098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000" dirty="0"/>
            </a:p>
          </p:txBody>
        </p:sp>
        <p:sp>
          <p:nvSpPr>
            <p:cNvPr id="11" name="TextBox 14"/>
            <p:cNvSpPr txBox="1"/>
            <p:nvPr userDrawn="1"/>
          </p:nvSpPr>
          <p:spPr>
            <a:xfrm>
              <a:off x="8819914" y="6227917"/>
              <a:ext cx="179094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36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466725" y="1609724"/>
            <a:ext cx="5932800" cy="465772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66725" y="6267600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9" name="Content Placeholder 17"/>
          <p:cNvSpPr>
            <a:spLocks noGrp="1"/>
          </p:cNvSpPr>
          <p:nvPr>
            <p:ph sz="quarter" idx="14"/>
          </p:nvPr>
        </p:nvSpPr>
        <p:spPr>
          <a:xfrm>
            <a:off x="6550725" y="1609724"/>
            <a:ext cx="2178000" cy="4657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66725" y="1249710"/>
            <a:ext cx="5932800" cy="360000"/>
          </a:xfrm>
        </p:spPr>
        <p:txBody>
          <a:bodyPr r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tabLst/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with pointer and optional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535767"/>
            <a:ext cx="8267700" cy="1270000"/>
          </a:xfrm>
        </p:spPr>
        <p:txBody>
          <a:bodyPr/>
          <a:lstStyle>
            <a:lvl1pPr algn="ctr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CROSS KM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477838" y="1258888"/>
            <a:ext cx="250825" cy="739775"/>
            <a:chOff x="477069" y="1287810"/>
            <a:chExt cx="252000" cy="738664"/>
          </a:xfrm>
        </p:grpSpPr>
        <p:sp>
          <p:nvSpPr>
            <p:cNvPr id="8" name="Teardrop 6"/>
            <p:cNvSpPr/>
            <p:nvPr userDrawn="1"/>
          </p:nvSpPr>
          <p:spPr>
            <a:xfrm flipV="1">
              <a:off x="477069" y="1313172"/>
              <a:ext cx="252000" cy="25203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000" dirty="0"/>
            </a:p>
          </p:txBody>
        </p:sp>
        <p:sp>
          <p:nvSpPr>
            <p:cNvPr id="9" name="TextBox 7"/>
            <p:cNvSpPr txBox="1"/>
            <p:nvPr userDrawn="1"/>
          </p:nvSpPr>
          <p:spPr>
            <a:xfrm>
              <a:off x="547246" y="1287810"/>
              <a:ext cx="180227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36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66725" y="1306860"/>
            <a:ext cx="7327900" cy="6300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>
            <a:noAutofit/>
          </a:bodyPr>
          <a:lstStyle>
            <a:lvl1pPr marL="0" indent="361950" algn="l" defTabSz="914400" rtl="0" eaLnBrk="1" latinLnBrk="0" hangingPunct="1">
              <a:lnSpc>
                <a:spcPct val="90000"/>
              </a:lnSpc>
              <a:spcAft>
                <a:spcPts val="600"/>
              </a:spcAft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466725" y="2298881"/>
            <a:ext cx="8262000" cy="396857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66725" y="1935882"/>
            <a:ext cx="82620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66725" y="6267449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CROSS no heading KM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477838" y="1258888"/>
            <a:ext cx="250825" cy="739775"/>
            <a:chOff x="477069" y="1287810"/>
            <a:chExt cx="252000" cy="738664"/>
          </a:xfrm>
        </p:grpSpPr>
        <p:sp>
          <p:nvSpPr>
            <p:cNvPr id="7" name="Teardrop 10"/>
            <p:cNvSpPr/>
            <p:nvPr userDrawn="1"/>
          </p:nvSpPr>
          <p:spPr>
            <a:xfrm flipV="1">
              <a:off x="477069" y="1313172"/>
              <a:ext cx="252000" cy="25203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000" dirty="0"/>
            </a:p>
          </p:txBody>
        </p:sp>
        <p:sp>
          <p:nvSpPr>
            <p:cNvPr id="8" name="TextBox 11"/>
            <p:cNvSpPr txBox="1"/>
            <p:nvPr userDrawn="1"/>
          </p:nvSpPr>
          <p:spPr>
            <a:xfrm>
              <a:off x="547246" y="1287810"/>
              <a:ext cx="180227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36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66725" y="1306860"/>
            <a:ext cx="7327900" cy="6300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>
            <a:noAutofit/>
          </a:bodyPr>
          <a:lstStyle>
            <a:lvl1pPr marL="0" indent="361950" algn="l" defTabSz="914400" rtl="0" eaLnBrk="1" latinLnBrk="0" hangingPunct="1">
              <a:lnSpc>
                <a:spcPct val="90000"/>
              </a:lnSpc>
              <a:spcAft>
                <a:spcPts val="600"/>
              </a:spcAft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466725" y="1933575"/>
            <a:ext cx="8262000" cy="433387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66725" y="6267600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ACROSS KM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>
            <a:grpSpLocks/>
          </p:cNvGrpSpPr>
          <p:nvPr userDrawn="1"/>
        </p:nvGrpSpPr>
        <p:grpSpPr bwMode="auto">
          <a:xfrm>
            <a:off x="477838" y="1258888"/>
            <a:ext cx="250825" cy="739775"/>
            <a:chOff x="477069" y="1287810"/>
            <a:chExt cx="252000" cy="738664"/>
          </a:xfrm>
        </p:grpSpPr>
        <p:sp>
          <p:nvSpPr>
            <p:cNvPr id="8" name="Teardrop 11"/>
            <p:cNvSpPr/>
            <p:nvPr userDrawn="1"/>
          </p:nvSpPr>
          <p:spPr>
            <a:xfrm flipV="1">
              <a:off x="477069" y="1313172"/>
              <a:ext cx="252000" cy="25203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000" dirty="0"/>
            </a:p>
          </p:txBody>
        </p:sp>
        <p:sp>
          <p:nvSpPr>
            <p:cNvPr id="9" name="TextBox 12"/>
            <p:cNvSpPr txBox="1"/>
            <p:nvPr userDrawn="1"/>
          </p:nvSpPr>
          <p:spPr>
            <a:xfrm>
              <a:off x="547246" y="1287810"/>
              <a:ext cx="180227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36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66725" y="1304925"/>
            <a:ext cx="2160000" cy="49625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>
            <a:noAutofit/>
          </a:bodyPr>
          <a:lstStyle>
            <a:lvl1pPr marL="0" indent="361950" algn="l" defTabSz="914400" rtl="0" eaLnBrk="1" latinLnBrk="0" hangingPunct="1">
              <a:lnSpc>
                <a:spcPct val="90000"/>
              </a:lnSpc>
              <a:spcAft>
                <a:spcPts val="600"/>
              </a:spcAft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2788725" y="1609725"/>
            <a:ext cx="5940000" cy="4657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2788725" y="1245518"/>
            <a:ext cx="59400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66725" y="6267449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CROSS KM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5"/>
          <p:cNvGrpSpPr>
            <a:grpSpLocks/>
          </p:cNvGrpSpPr>
          <p:nvPr userDrawn="1"/>
        </p:nvGrpSpPr>
        <p:grpSpPr bwMode="auto">
          <a:xfrm>
            <a:off x="477838" y="1258888"/>
            <a:ext cx="250825" cy="739775"/>
            <a:chOff x="477069" y="1287810"/>
            <a:chExt cx="252000" cy="738664"/>
          </a:xfrm>
        </p:grpSpPr>
        <p:sp>
          <p:nvSpPr>
            <p:cNvPr id="10" name="Teardrop 17"/>
            <p:cNvSpPr/>
            <p:nvPr userDrawn="1"/>
          </p:nvSpPr>
          <p:spPr>
            <a:xfrm flipV="1">
              <a:off x="477069" y="1313172"/>
              <a:ext cx="252000" cy="25203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000" dirty="0"/>
            </a:p>
          </p:txBody>
        </p:sp>
        <p:sp>
          <p:nvSpPr>
            <p:cNvPr id="11" name="TextBox 18"/>
            <p:cNvSpPr txBox="1"/>
            <p:nvPr userDrawn="1"/>
          </p:nvSpPr>
          <p:spPr>
            <a:xfrm>
              <a:off x="547246" y="1287810"/>
              <a:ext cx="180227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36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3" y="1304925"/>
            <a:ext cx="7329600" cy="628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>
            <a:noAutofit/>
          </a:bodyPr>
          <a:lstStyle>
            <a:lvl1pPr marL="0" indent="361950" algn="l" defTabSz="914400" rtl="0" eaLnBrk="1" latinLnBrk="0" hangingPunct="1">
              <a:lnSpc>
                <a:spcPct val="90000"/>
              </a:lnSpc>
              <a:spcAft>
                <a:spcPts val="600"/>
              </a:spcAft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1963" y="2295525"/>
            <a:ext cx="3942000" cy="39719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782691" y="1936800"/>
            <a:ext cx="39420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782691" y="2295525"/>
            <a:ext cx="3942000" cy="39719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68000" y="6267600"/>
            <a:ext cx="8262937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61963" y="1936800"/>
            <a:ext cx="39420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CROSS no heading KM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>
            <a:grpSpLocks/>
          </p:cNvGrpSpPr>
          <p:nvPr userDrawn="1"/>
        </p:nvGrpSpPr>
        <p:grpSpPr bwMode="auto">
          <a:xfrm>
            <a:off x="477838" y="1258888"/>
            <a:ext cx="250825" cy="739775"/>
            <a:chOff x="477069" y="1287810"/>
            <a:chExt cx="252000" cy="738664"/>
          </a:xfrm>
        </p:grpSpPr>
        <p:sp>
          <p:nvSpPr>
            <p:cNvPr id="9" name="Teardrop 13"/>
            <p:cNvSpPr/>
            <p:nvPr userDrawn="1"/>
          </p:nvSpPr>
          <p:spPr>
            <a:xfrm flipV="1">
              <a:off x="477069" y="1313172"/>
              <a:ext cx="252000" cy="25203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000" dirty="0"/>
            </a:p>
          </p:txBody>
        </p:sp>
        <p:sp>
          <p:nvSpPr>
            <p:cNvPr id="10" name="TextBox 15"/>
            <p:cNvSpPr txBox="1"/>
            <p:nvPr userDrawn="1"/>
          </p:nvSpPr>
          <p:spPr>
            <a:xfrm>
              <a:off x="547246" y="1287810"/>
              <a:ext cx="180227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36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3" y="1302668"/>
            <a:ext cx="7329600" cy="6300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>
            <a:noAutofit/>
          </a:bodyPr>
          <a:lstStyle>
            <a:lvl1pPr marL="0" indent="361950" algn="l" defTabSz="914400" rtl="0" eaLnBrk="1" latinLnBrk="0" hangingPunct="1">
              <a:lnSpc>
                <a:spcPct val="90000"/>
              </a:lnSpc>
              <a:spcAft>
                <a:spcPts val="600"/>
              </a:spcAft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1963" y="2008800"/>
            <a:ext cx="3942000" cy="42588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782691" y="1935882"/>
            <a:ext cx="39420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782691" y="2295525"/>
            <a:ext cx="3942000" cy="39719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68000" y="6265887"/>
            <a:ext cx="8262937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CROSS no heading rev KM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>
            <a:grpSpLocks/>
          </p:cNvGrpSpPr>
          <p:nvPr userDrawn="1"/>
        </p:nvGrpSpPr>
        <p:grpSpPr bwMode="auto">
          <a:xfrm>
            <a:off x="477838" y="1258888"/>
            <a:ext cx="250825" cy="739775"/>
            <a:chOff x="477069" y="1287810"/>
            <a:chExt cx="252000" cy="738664"/>
          </a:xfrm>
        </p:grpSpPr>
        <p:sp>
          <p:nvSpPr>
            <p:cNvPr id="9" name="Teardrop 13"/>
            <p:cNvSpPr/>
            <p:nvPr userDrawn="1"/>
          </p:nvSpPr>
          <p:spPr>
            <a:xfrm flipV="1">
              <a:off x="477069" y="1313172"/>
              <a:ext cx="252000" cy="25203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000" dirty="0"/>
            </a:p>
          </p:txBody>
        </p:sp>
        <p:sp>
          <p:nvSpPr>
            <p:cNvPr id="10" name="TextBox 15"/>
            <p:cNvSpPr txBox="1"/>
            <p:nvPr userDrawn="1"/>
          </p:nvSpPr>
          <p:spPr>
            <a:xfrm>
              <a:off x="547246" y="1287810"/>
              <a:ext cx="180227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36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3" y="1304925"/>
            <a:ext cx="7329600" cy="6286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>
            <a:noAutofit/>
          </a:bodyPr>
          <a:lstStyle>
            <a:lvl1pPr marL="0" indent="361950" algn="l" defTabSz="914400" rtl="0" eaLnBrk="1" latinLnBrk="0" hangingPunct="1">
              <a:lnSpc>
                <a:spcPct val="90000"/>
              </a:lnSpc>
              <a:spcAft>
                <a:spcPts val="600"/>
              </a:spcAft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1963" y="2295525"/>
            <a:ext cx="3942000" cy="397192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61963" y="1935163"/>
            <a:ext cx="39420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782691" y="2295525"/>
            <a:ext cx="3942000" cy="39719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68000" y="6267450"/>
            <a:ext cx="8262937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CROSS KM combo KM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>
            <a:grpSpLocks/>
          </p:cNvGrpSpPr>
          <p:nvPr userDrawn="1"/>
        </p:nvGrpSpPr>
        <p:grpSpPr bwMode="auto">
          <a:xfrm>
            <a:off x="477838" y="1258888"/>
            <a:ext cx="250825" cy="739775"/>
            <a:chOff x="477069" y="1287810"/>
            <a:chExt cx="252000" cy="738664"/>
          </a:xfrm>
        </p:grpSpPr>
        <p:sp>
          <p:nvSpPr>
            <p:cNvPr id="9" name="Teardrop 13"/>
            <p:cNvSpPr/>
            <p:nvPr userDrawn="1"/>
          </p:nvSpPr>
          <p:spPr>
            <a:xfrm flipV="1">
              <a:off x="477069" y="1313172"/>
              <a:ext cx="252000" cy="25203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000" dirty="0"/>
            </a:p>
          </p:txBody>
        </p:sp>
        <p:sp>
          <p:nvSpPr>
            <p:cNvPr id="10" name="TextBox 15"/>
            <p:cNvSpPr txBox="1"/>
            <p:nvPr userDrawn="1"/>
          </p:nvSpPr>
          <p:spPr>
            <a:xfrm>
              <a:off x="547246" y="1287810"/>
              <a:ext cx="180227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36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3" y="1304925"/>
            <a:ext cx="3942000" cy="24480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>
            <a:noAutofit/>
          </a:bodyPr>
          <a:lstStyle>
            <a:lvl1pPr marL="0" indent="361950" algn="l" defTabSz="914400" rtl="0" eaLnBrk="1" latinLnBrk="0" hangingPunct="1">
              <a:lnSpc>
                <a:spcPct val="90000"/>
              </a:lnSpc>
              <a:spcAft>
                <a:spcPts val="600"/>
              </a:spcAft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1963" y="3817615"/>
            <a:ext cx="3942000" cy="2448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782691" y="1245518"/>
            <a:ext cx="39420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782691" y="1609725"/>
            <a:ext cx="3942000" cy="4657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68000" y="6267600"/>
            <a:ext cx="8262937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CROSS KM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477838" y="1258888"/>
            <a:ext cx="250825" cy="739775"/>
            <a:chOff x="477069" y="1287810"/>
            <a:chExt cx="252000" cy="738664"/>
          </a:xfrm>
        </p:grpSpPr>
        <p:sp>
          <p:nvSpPr>
            <p:cNvPr id="14" name="Teardrop 20"/>
            <p:cNvSpPr/>
            <p:nvPr userDrawn="1"/>
          </p:nvSpPr>
          <p:spPr>
            <a:xfrm flipV="1">
              <a:off x="477069" y="1313172"/>
              <a:ext cx="252000" cy="25203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000" dirty="0"/>
            </a:p>
          </p:txBody>
        </p:sp>
        <p:sp>
          <p:nvSpPr>
            <p:cNvPr id="18" name="TextBox 21"/>
            <p:cNvSpPr txBox="1"/>
            <p:nvPr userDrawn="1"/>
          </p:nvSpPr>
          <p:spPr>
            <a:xfrm>
              <a:off x="547246" y="1287810"/>
              <a:ext cx="180227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36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3" y="1306860"/>
            <a:ext cx="7329600" cy="6300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>
            <a:noAutofit/>
          </a:bodyPr>
          <a:lstStyle>
            <a:lvl1pPr marL="0" indent="361950" algn="l" defTabSz="914400" rtl="0" eaLnBrk="1" latinLnBrk="0" hangingPunct="1">
              <a:lnSpc>
                <a:spcPct val="90000"/>
              </a:lnSpc>
              <a:spcAft>
                <a:spcPts val="600"/>
              </a:spcAft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1964" y="2295525"/>
            <a:ext cx="2512799" cy="39719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337719" y="1935882"/>
            <a:ext cx="25128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3337720" y="2295524"/>
            <a:ext cx="2512800" cy="39719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13475" y="1935882"/>
            <a:ext cx="25128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213477" y="2295525"/>
            <a:ext cx="2512799" cy="39719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61963" y="1935882"/>
            <a:ext cx="25128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68000" y="6267450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6067425" y="3088040"/>
            <a:ext cx="2754188" cy="1535409"/>
          </a:xfrm>
        </p:spPr>
        <p:txBody>
          <a:bodyPr lIns="0" tIns="0" rIns="0" bIns="0" anchor="ctr">
            <a:noAutofit/>
          </a:bodyPr>
          <a:lstStyle>
            <a:lvl1pPr algn="r">
              <a:spcBef>
                <a:spcPts val="0"/>
              </a:spcBef>
              <a:defRPr sz="15100">
                <a:solidFill>
                  <a:schemeClr val="bg1"/>
                </a:solidFill>
                <a:latin typeface="Helvetica 65 Medium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/>
          </p:nvPr>
        </p:nvSpPr>
        <p:spPr>
          <a:xfrm>
            <a:off x="3114675" y="4669098"/>
            <a:ext cx="5687888" cy="1151467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CROSS no heading KM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477838" y="1258888"/>
            <a:ext cx="250825" cy="739775"/>
            <a:chOff x="477069" y="1287810"/>
            <a:chExt cx="252000" cy="738664"/>
          </a:xfrm>
        </p:grpSpPr>
        <p:sp>
          <p:nvSpPr>
            <p:cNvPr id="14" name="Teardrop 18"/>
            <p:cNvSpPr/>
            <p:nvPr userDrawn="1"/>
          </p:nvSpPr>
          <p:spPr>
            <a:xfrm flipV="1">
              <a:off x="477069" y="1313172"/>
              <a:ext cx="252000" cy="25203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000" dirty="0"/>
            </a:p>
          </p:txBody>
        </p:sp>
        <p:sp>
          <p:nvSpPr>
            <p:cNvPr id="16" name="TextBox 20"/>
            <p:cNvSpPr txBox="1"/>
            <p:nvPr userDrawn="1"/>
          </p:nvSpPr>
          <p:spPr>
            <a:xfrm>
              <a:off x="547246" y="1287810"/>
              <a:ext cx="180227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36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3" y="1306860"/>
            <a:ext cx="7329600" cy="6300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>
            <a:noAutofit/>
          </a:bodyPr>
          <a:lstStyle>
            <a:lvl1pPr marL="0" indent="361950" algn="l" defTabSz="914400" rtl="0" eaLnBrk="1" latinLnBrk="0" hangingPunct="1">
              <a:lnSpc>
                <a:spcPct val="90000"/>
              </a:lnSpc>
              <a:spcAft>
                <a:spcPts val="600"/>
              </a:spcAft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1963" y="2008800"/>
            <a:ext cx="2512800" cy="42588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337719" y="1936800"/>
            <a:ext cx="25128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3337719" y="2295524"/>
            <a:ext cx="2512800" cy="39719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13475" y="1936800"/>
            <a:ext cx="25128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213475" y="2295524"/>
            <a:ext cx="2512800" cy="39719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68000" y="6267450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lnSpc>
                <a:spcPct val="90000"/>
              </a:lnSpc>
              <a:defRPr lang="en-AU" sz="180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471488" y="1304925"/>
          <a:ext cx="8246550" cy="5324475"/>
        </p:xfrm>
        <a:graphic>
          <a:graphicData uri="http://schemas.openxmlformats.org/drawingml/2006/table">
            <a:tbl>
              <a:tblPr firstRow="1" bandRow="1"/>
              <a:tblGrid>
                <a:gridCol w="3938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3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0">
                <a:tc gridSpan="3"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 sz="24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1450">
                <a:tc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 gridSpan="3"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 sz="2400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 sz="2400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with optional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535767"/>
            <a:ext cx="8267700" cy="1853341"/>
          </a:xfrm>
        </p:spPr>
        <p:txBody>
          <a:bodyPr/>
          <a:lstStyle>
            <a:lvl1pPr algn="ctr">
              <a:defRPr sz="44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66725" y="1306800"/>
            <a:ext cx="7327900" cy="630000"/>
          </a:xfrm>
        </p:spPr>
        <p:txBody>
          <a:bodyPr r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466725" y="2295526"/>
            <a:ext cx="8262000" cy="39719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66725" y="1935882"/>
            <a:ext cx="82620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66725" y="219076"/>
            <a:ext cx="6120000" cy="96656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66725" y="6267449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CROSS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66725" y="1304926"/>
            <a:ext cx="7327900" cy="628650"/>
          </a:xfrm>
        </p:spPr>
        <p:txBody>
          <a:bodyPr r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466725" y="1933575"/>
            <a:ext cx="8262000" cy="433387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66725" y="6267449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66725" y="1304925"/>
            <a:ext cx="2160000" cy="4962526"/>
          </a:xfrm>
        </p:spPr>
        <p:txBody>
          <a:bodyPr r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2788725" y="1609726"/>
            <a:ext cx="5940000" cy="46577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2788725" y="1249710"/>
            <a:ext cx="5940000" cy="360000"/>
          </a:xfrm>
        </p:spPr>
        <p:txBody>
          <a:bodyPr r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tabLst/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66725" y="6268508"/>
            <a:ext cx="8262000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3" y="1302668"/>
            <a:ext cx="7329600" cy="630000"/>
          </a:xfrm>
        </p:spPr>
        <p:txBody>
          <a:bodyPr r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1963" y="2295525"/>
            <a:ext cx="3942000" cy="39719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782691" y="1936800"/>
            <a:ext cx="39420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782691" y="2295525"/>
            <a:ext cx="3942000" cy="39719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68000" y="6267600"/>
            <a:ext cx="8262937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62037" y="1936800"/>
            <a:ext cx="39420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CROSS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3" y="1304924"/>
            <a:ext cx="7329600" cy="630000"/>
          </a:xfrm>
        </p:spPr>
        <p:txBody>
          <a:bodyPr r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AU" sz="18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1963" y="2008800"/>
            <a:ext cx="3942000" cy="42588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782691" y="1935882"/>
            <a:ext cx="3942000" cy="360000"/>
          </a:xfrm>
        </p:spPr>
        <p:txBody>
          <a:bodyPr rIns="0" rtlCol="0" anchor="b">
            <a:noAutofit/>
          </a:bodyPr>
          <a:lstStyle>
            <a:lvl1pPr>
              <a:defRPr lang="en-AU" sz="1600" kern="1200" dirty="0">
                <a:solidFill>
                  <a:srgbClr val="82838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782691" y="2295525"/>
            <a:ext cx="3942000" cy="39719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68000" y="6267600"/>
            <a:ext cx="8262937" cy="360000"/>
          </a:xfrm>
        </p:spPr>
        <p:txBody>
          <a:bodyPr lIns="0" rIns="0" rtlCol="0" anchor="b">
            <a:noAutofit/>
          </a:bodyPr>
          <a:lstStyle>
            <a:lvl1pPr algn="r">
              <a:defRPr lang="en-AU" sz="1800" kern="1200" baseline="0" noProof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6725" y="2286000"/>
            <a:ext cx="82613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insert text/table/graph</a:t>
            </a:r>
          </a:p>
          <a:p>
            <a:pPr lvl="1"/>
            <a:r>
              <a:rPr lang="en-AU"/>
              <a:t>Bullet L1</a:t>
            </a:r>
          </a:p>
          <a:p>
            <a:pPr lvl="2"/>
            <a:r>
              <a:rPr lang="en-AU"/>
              <a:t>Bullet L2</a:t>
            </a:r>
          </a:p>
          <a:p>
            <a:pPr lvl="3"/>
            <a:r>
              <a:rPr lang="en-AU"/>
              <a:t>Bullet L3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6725" y="219075"/>
            <a:ext cx="61214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36000" rIns="36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insert page title</a:t>
            </a:r>
            <a:endParaRPr lang="en-AU"/>
          </a:p>
        </p:txBody>
      </p:sp>
      <p:sp>
        <p:nvSpPr>
          <p:cNvPr id="10" name="TextBox 9"/>
          <p:cNvSpPr txBox="1"/>
          <p:nvPr userDrawn="1"/>
        </p:nvSpPr>
        <p:spPr>
          <a:xfrm>
            <a:off x="7605713" y="6629400"/>
            <a:ext cx="1223962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700" dirty="0">
                <a:solidFill>
                  <a:schemeClr val="tx2"/>
                </a:solidFill>
                <a:latin typeface="+mn-lt"/>
                <a:cs typeface="+mn-cs"/>
              </a:rPr>
              <a:t>PAGE </a:t>
            </a:r>
            <a:fld id="{7D9AEEDC-6742-4B5B-B671-055CCE58213A}" type="slidenum">
              <a:rPr lang="en-AU" sz="700">
                <a:solidFill>
                  <a:schemeClr val="tx2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7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6725" y="1187450"/>
            <a:ext cx="82613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33"/>
          <a:srcRect/>
          <a:stretch>
            <a:fillRect/>
          </a:stretch>
        </p:blipFill>
        <p:spPr bwMode="auto">
          <a:xfrm>
            <a:off x="7177088" y="587375"/>
            <a:ext cx="1555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  <p:sldLayoutId id="2147483673" r:id="rId13"/>
    <p:sldLayoutId id="2147483672" r:id="rId14"/>
    <p:sldLayoutId id="2147483671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</p:sldLayoutIdLst>
  <p:transition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AU" sz="2600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0"/>
        </a:spcBef>
        <a:spcAft>
          <a:spcPts val="600"/>
        </a:spcAft>
        <a:buFont typeface="Arial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rtl="0" fontAlgn="base">
        <a:spcBef>
          <a:spcPct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6225" algn="l" rtl="0" fontAlgn="base">
        <a:spcBef>
          <a:spcPct val="0"/>
        </a:spcBef>
        <a:spcAft>
          <a:spcPts val="600"/>
        </a:spcAft>
        <a:buClr>
          <a:schemeClr val="tx1"/>
        </a:buClr>
        <a:buSzPct val="100000"/>
        <a:buFont typeface="HelveticaNeue LT 45 Lt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6700" algn="l" rtl="0" fontAlgn="base">
        <a:spcBef>
          <a:spcPct val="0"/>
        </a:spcBef>
        <a:spcAft>
          <a:spcPts val="600"/>
        </a:spcAft>
        <a:buFont typeface="HelveticaNeue LT 45 Lt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l/meetup-join/19%3ameeting_YWRlMjZhNzUtZTM3ZC00YWI5LWE5YzgtOThmYTc4ODY2MGVi%40thread.v2/0?context=%7b%22Tid%22%3a%22e6114f29-54a2-4064-85c5-a11219ebfbef%22%2c%22Oid%22%3a%22a67cd233-6f78-4ec2-be4d-06084e0cb1bf%22%7d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 bwMode="gray">
          <a:xfrm>
            <a:off x="2441575" y="1617663"/>
            <a:ext cx="6264275" cy="4635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West of Duddon Sands</a:t>
            </a:r>
            <a:br>
              <a:rPr lang="en-GB" dirty="0"/>
            </a:br>
            <a:r>
              <a:rPr lang="en-GB" dirty="0"/>
              <a:t>Offshore Transmission</a:t>
            </a:r>
          </a:p>
        </p:txBody>
      </p:sp>
      <p:sp>
        <p:nvSpPr>
          <p:cNvPr id="36866" name="Subtitle 4"/>
          <p:cNvSpPr>
            <a:spLocks noGrp="1"/>
          </p:cNvSpPr>
          <p:nvPr>
            <p:ph type="subTitle" idx="1"/>
          </p:nvPr>
        </p:nvSpPr>
        <p:spPr bwMode="gray">
          <a:xfrm>
            <a:off x="2441575" y="2006600"/>
            <a:ext cx="6264275" cy="3460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 dirty="0"/>
              <a:t>I</a:t>
            </a:r>
            <a:r>
              <a:rPr dirty="0"/>
              <a:t>nvestor </a:t>
            </a:r>
            <a:r>
              <a:rPr lang="en-AU" dirty="0"/>
              <a:t>P</a:t>
            </a:r>
            <a:r>
              <a:rPr dirty="0"/>
              <a:t>resentation | Period to </a:t>
            </a:r>
            <a:r>
              <a:rPr lang="en-GB" dirty="0"/>
              <a:t>31 July </a:t>
            </a:r>
            <a:r>
              <a:rPr lang="en-AU" dirty="0"/>
              <a:t>2025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355771" y="2389237"/>
            <a:ext cx="3622766" cy="40934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Teams Conferencing Details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13.30 UK time 28 August 202</a:t>
            </a:r>
            <a:r>
              <a:rPr lang="en-US" sz="1400" b="1" dirty="0">
                <a:solidFill>
                  <a:srgbClr val="333333"/>
                </a:solidFill>
              </a:rPr>
              <a:t>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sng" dirty="0">
                <a:latin typeface="Segoe UI" panose="020B0502040204020203" pitchFamily="34" charset="0"/>
                <a:ea typeface="Times New Roman" panose="02020603050405020304" pitchFamily="18" charset="0"/>
              </a:rPr>
              <a:t>Click here to join the meeting:</a:t>
            </a:r>
            <a:endParaRPr lang="en-GB" sz="1800" u="sng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defRPr/>
            </a:pPr>
            <a:r>
              <a:rPr lang="en-GB" sz="800" dirty="0">
                <a:solidFill>
                  <a:srgbClr val="6264A7"/>
                </a:solidFill>
                <a:latin typeface="Segoe UI" panose="020B0502040204020203" pitchFamily="34" charset="0"/>
                <a:ea typeface="Calibri" panose="020F0502020204030204" pitchFamily="34" charset="0"/>
                <a:hlinkClick r:id="rId2"/>
              </a:rPr>
              <a:t>https://teams.microsoft.com/l/meetup-join/19%3ameeting_YWRlMjZhNzUtZTM3ZC00YWI5LWE5YzgtOThmYTc4ODY2MGVi%40thread.v2/0?context=%7b%22Tid%22%3a%22e6114f29-54a2-4064-85c5-a11219ebfbef%22%2c%22Oid%22%3a%22a67cd233-6f78-4ec2-be4d-06084e0cb1bf%22%7d</a:t>
            </a:r>
            <a:endParaRPr lang="en-GB" sz="800" dirty="0">
              <a:solidFill>
                <a:srgbClr val="6264A7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52424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charset="0"/>
              </a:rPr>
              <a:t>Meeting ID: </a:t>
            </a:r>
            <a:r>
              <a:rPr lang="en-GB" dirty="0"/>
              <a:t>398 093 942 780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52424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Arial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600" dirty="0">
                <a:solidFill>
                  <a:srgbClr val="25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Password: </a:t>
            </a:r>
            <a:r>
              <a:rPr lang="en-GB" dirty="0"/>
              <a:t>Tn7E5mn2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52424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252424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charset="0"/>
              </a:rPr>
              <a:t>United Kingdom, London (Toll):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25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+44 20 7660 8324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charset="0"/>
            </a:endParaRPr>
          </a:p>
          <a:p>
            <a:pPr lvl="0">
              <a:spcAft>
                <a:spcPts val="0"/>
              </a:spcAf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52424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charset="0"/>
              </a:rPr>
              <a:t>Phone Conference ID: </a:t>
            </a:r>
            <a:r>
              <a:rPr lang="en-GB" dirty="0"/>
              <a:t>367 191 399# </a:t>
            </a:r>
          </a:p>
          <a:p>
            <a:pPr lvl="0">
              <a:spcAft>
                <a:spcPts val="0"/>
              </a:spcAft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Note: This Teams meeting is intended to be recorded and the audio recording will be published on the bondholders’ website.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creen 4:3 Image">
  <a:themeElements>
    <a:clrScheme name="Custom 20">
      <a:dk1>
        <a:srgbClr val="333333"/>
      </a:dk1>
      <a:lt1>
        <a:srgbClr val="FFFFFF"/>
      </a:lt1>
      <a:dk2>
        <a:srgbClr val="828386"/>
      </a:dk2>
      <a:lt2>
        <a:srgbClr val="FFFFFF"/>
      </a:lt2>
      <a:accent1>
        <a:srgbClr val="00558A"/>
      </a:accent1>
      <a:accent2>
        <a:srgbClr val="00A1E0"/>
      </a:accent2>
      <a:accent3>
        <a:srgbClr val="C7EAF8"/>
      </a:accent3>
      <a:accent4>
        <a:srgbClr val="FFC000"/>
      </a:accent4>
      <a:accent5>
        <a:srgbClr val="5E6162"/>
      </a:accent5>
      <a:accent6>
        <a:srgbClr val="9E9FA1"/>
      </a:accent6>
      <a:hlink>
        <a:srgbClr val="333333"/>
      </a:hlink>
      <a:folHlink>
        <a:srgbClr val="333333"/>
      </a:folHlink>
    </a:clrScheme>
    <a:fontScheme name="MAC 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wrap="square" lIns="36000" tIns="36000" rIns="36000" bIns="36000" rtlCol="0" anchor="ctr" anchorCtr="0"/>
      <a:lstStyle>
        <a:defPPr algn="ctr">
          <a:defRPr sz="1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A7A8A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36000" tIns="36000" rIns="36000" bIns="36000" rtlCol="0" anchor="ctr" anchorCtr="0">
        <a:noAutofit/>
      </a:bodyPr>
      <a:lstStyle>
        <a:defPPr algn="ctr">
          <a:defRPr sz="1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18456F1F570D44848366A89A81CAA4" ma:contentTypeVersion="8" ma:contentTypeDescription="Create a new document." ma:contentTypeScope="" ma:versionID="2ffb51ccbb7ed13f1448430a4b302ac7">
  <xsd:schema xmlns:xsd="http://www.w3.org/2001/XMLSchema" xmlns:xs="http://www.w3.org/2001/XMLSchema" xmlns:p="http://schemas.microsoft.com/office/2006/metadata/properties" xmlns:ns2="d7f27924-90cf-4458-ba29-a74c51b2a236" xmlns:ns3="0be5a746-fa8c-4bb9-bfc0-4b3f0b4941b0" targetNamespace="http://schemas.microsoft.com/office/2006/metadata/properties" ma:root="true" ma:fieldsID="c9431234a15f2fc3fcfc28ab2ecde2e1" ns2:_="" ns3:_="">
    <xsd:import namespace="d7f27924-90cf-4458-ba29-a74c51b2a236"/>
    <xsd:import namespace="0be5a746-fa8c-4bb9-bfc0-4b3f0b4941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27924-90cf-4458-ba29-a74c51b2a2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5a746-fa8c-4bb9-bfc0-4b3f0b494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1CC37B-9F2F-47A5-BD76-BA4C717793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698257-B3E8-495D-B8AE-0620A6D621ED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be5a746-fa8c-4bb9-bfc0-4b3f0b4941b0"/>
    <ds:schemaRef ds:uri="http://www.w3.org/XML/1998/namespace"/>
    <ds:schemaRef ds:uri="http://schemas.microsoft.com/office/2006/metadata/properties"/>
    <ds:schemaRef ds:uri="d7f27924-90cf-4458-ba29-a74c51b2a236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ECED919-9842-4FD6-9C30-D431342CC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f27924-90cf-4458-ba29-a74c51b2a236"/>
    <ds:schemaRef ds:uri="0be5a746-fa8c-4bb9-bfc0-4b3f0b4941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Screen 4_3 Grey</Template>
  <TotalTime>25855</TotalTime>
  <Words>127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Helvetica 65 Medium</vt:lpstr>
      <vt:lpstr>HelveticaNeue LT 45 Lt</vt:lpstr>
      <vt:lpstr>Segoe UI</vt:lpstr>
      <vt:lpstr>Wingdings</vt:lpstr>
      <vt:lpstr>Screen 4:3 Image</vt:lpstr>
      <vt:lpstr>West of Duddon Sands Offshore Transmission</vt:lpstr>
    </vt:vector>
  </TitlesOfParts>
  <Company>Macquarie Group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insert title</dc:title>
  <dc:creator>Sara Rodes Hughes (MacCap)</dc:creator>
  <cp:lastModifiedBy>Victoria Goodwin</cp:lastModifiedBy>
  <cp:revision>314</cp:revision>
  <cp:lastPrinted>2023-08-01T07:56:28Z</cp:lastPrinted>
  <dcterms:created xsi:type="dcterms:W3CDTF">2015-07-30T10:28:12Z</dcterms:created>
  <dcterms:modified xsi:type="dcterms:W3CDTF">2025-07-09T10:54:31Z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0x010100A818456F1F570D44848366A89A81CAA4</vt:lpwstr>
  </property>
</Properties>
</file>